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Předvádění na obrazovce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bianca.tomiskova</cp:lastModifiedBy>
  <cp:revision>1</cp:revision>
  <dcterms:created xsi:type="dcterms:W3CDTF">2016-06-21T07:27:36Z</dcterms:created>
  <dcterms:modified xsi:type="dcterms:W3CDTF">2016-06-21T07:29:35Z</dcterms:modified>
</cp:coreProperties>
</file>