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169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18E89-5E14-499C-BBB8-481A998D370F}" type="datetimeFigureOut">
              <a:rPr lang="cs-CZ" smtClean="0"/>
              <a:t>21.6.2016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D133-2A73-4F4F-B5D1-39B877102E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8947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18E89-5E14-499C-BBB8-481A998D370F}" type="datetimeFigureOut">
              <a:rPr lang="cs-CZ" smtClean="0"/>
              <a:t>21.6.2016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D133-2A73-4F4F-B5D1-39B877102E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896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18E89-5E14-499C-BBB8-481A998D370F}" type="datetimeFigureOut">
              <a:rPr lang="cs-CZ" smtClean="0"/>
              <a:t>21.6.2016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D133-2A73-4F4F-B5D1-39B877102E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5749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18E89-5E14-499C-BBB8-481A998D370F}" type="datetimeFigureOut">
              <a:rPr lang="cs-CZ" smtClean="0"/>
              <a:t>21.6.2016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D133-2A73-4F4F-B5D1-39B877102E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982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18E89-5E14-499C-BBB8-481A998D370F}" type="datetimeFigureOut">
              <a:rPr lang="cs-CZ" smtClean="0"/>
              <a:t>21.6.2016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D133-2A73-4F4F-B5D1-39B877102E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8935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18E89-5E14-499C-BBB8-481A998D370F}" type="datetimeFigureOut">
              <a:rPr lang="cs-CZ" smtClean="0"/>
              <a:t>21.6.2016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D133-2A73-4F4F-B5D1-39B877102E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4257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18E89-5E14-499C-BBB8-481A998D370F}" type="datetimeFigureOut">
              <a:rPr lang="cs-CZ" smtClean="0"/>
              <a:t>21.6.2016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D133-2A73-4F4F-B5D1-39B877102E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703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18E89-5E14-499C-BBB8-481A998D370F}" type="datetimeFigureOut">
              <a:rPr lang="cs-CZ" smtClean="0"/>
              <a:t>21.6.2016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D133-2A73-4F4F-B5D1-39B877102E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0813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18E89-5E14-499C-BBB8-481A998D370F}" type="datetimeFigureOut">
              <a:rPr lang="cs-CZ" smtClean="0"/>
              <a:t>21.6.2016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D133-2A73-4F4F-B5D1-39B877102E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955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18E89-5E14-499C-BBB8-481A998D370F}" type="datetimeFigureOut">
              <a:rPr lang="cs-CZ" smtClean="0"/>
              <a:t>21.6.2016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D133-2A73-4F4F-B5D1-39B877102E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4749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18E89-5E14-499C-BBB8-481A998D370F}" type="datetimeFigureOut">
              <a:rPr lang="cs-CZ" smtClean="0"/>
              <a:t>21.6.2016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D133-2A73-4F4F-B5D1-39B877102E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426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18E89-5E14-499C-BBB8-481A998D370F}" type="datetimeFigureOut">
              <a:rPr lang="cs-CZ" smtClean="0"/>
              <a:t>21.6.2016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3D133-2A73-4F4F-B5D1-39B877102E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2052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0552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TextovéPole 1"/>
          <p:cNvSpPr txBox="1">
            <a:spLocks noChangeArrowheads="1"/>
          </p:cNvSpPr>
          <p:nvPr/>
        </p:nvSpPr>
        <p:spPr bwMode="auto">
          <a:xfrm>
            <a:off x="468313" y="6453336"/>
            <a:ext cx="7705725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900" b="1" dirty="0">
                <a:latin typeface="Myriad Pro" pitchFamily="34" charset="0"/>
              </a:rPr>
              <a:t>NÁZEV </a:t>
            </a:r>
            <a:r>
              <a:rPr lang="cs-CZ" sz="900" b="1" dirty="0" smtClean="0">
                <a:latin typeface="Myriad Pro" pitchFamily="34" charset="0"/>
              </a:rPr>
              <a:t>PREZENTACE</a:t>
            </a:r>
            <a:r>
              <a:rPr lang="cs-CZ" sz="900" b="1" dirty="0" smtClean="0">
                <a:solidFill>
                  <a:schemeClr val="bg1">
                    <a:lumMod val="50000"/>
                  </a:schemeClr>
                </a:solidFill>
                <a:latin typeface="Myriad Pro" pitchFamily="34" charset="0"/>
              </a:rPr>
              <a:t> </a:t>
            </a:r>
            <a:r>
              <a:rPr lang="en-US" sz="900" b="1" dirty="0" smtClean="0">
                <a:solidFill>
                  <a:schemeClr val="bg1">
                    <a:lumMod val="50000"/>
                  </a:schemeClr>
                </a:solidFill>
                <a:latin typeface="Myriad Pro" pitchFamily="34" charset="0"/>
              </a:rPr>
              <a:t>|</a:t>
            </a:r>
            <a:r>
              <a:rPr lang="cs-CZ" sz="900" b="1" dirty="0" smtClean="0">
                <a:solidFill>
                  <a:schemeClr val="bg1">
                    <a:lumMod val="50000"/>
                  </a:schemeClr>
                </a:solidFill>
                <a:latin typeface="Myriad Pro" pitchFamily="34" charset="0"/>
              </a:rPr>
              <a:t> </a:t>
            </a:r>
            <a:r>
              <a:rPr lang="cs-CZ" sz="900" b="1" dirty="0" smtClean="0">
                <a:latin typeface="Myriad Pro" pitchFamily="34" charset="0"/>
              </a:rPr>
              <a:t>DATUM</a:t>
            </a:r>
            <a:endParaRPr lang="cs-CZ" sz="1000" b="1" dirty="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7656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Office PowerPoint</Application>
  <PresentationFormat>Předvádění na obrazovce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systému Office</vt:lpstr>
      <vt:lpstr>Prezentace aplikace PowerPoint</vt:lpstr>
      <vt:lpstr>Prezentace aplikace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bianca.tomiskova</dc:creator>
  <cp:lastModifiedBy>bianca.tomiskova</cp:lastModifiedBy>
  <cp:revision>1</cp:revision>
  <dcterms:created xsi:type="dcterms:W3CDTF">2016-06-21T07:27:36Z</dcterms:created>
  <dcterms:modified xsi:type="dcterms:W3CDTF">2016-06-21T07:29:35Z</dcterms:modified>
</cp:coreProperties>
</file>