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6" r:id="rId9"/>
    <p:sldId id="322" r:id="rId10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6340" autoAdjust="0"/>
  </p:normalViewPr>
  <p:slideViewPr>
    <p:cSldViewPr snapToGrid="0" snapToObjects="1">
      <p:cViewPr varScale="1">
        <p:scale>
          <a:sx n="144" d="100"/>
          <a:sy n="144" d="100"/>
        </p:scale>
        <p:origin x="960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02/03/2023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C981C-D112-0A49-82C9-F305F98A16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986862-BB8E-6D44-8D56-21048CE20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22AE9-2ED4-0048-B6FF-45BD09DE3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C01A5B-311F-B046-98AF-EE8956BA7E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19ADF8-991E-B942-86D6-D0043B86B7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F11450-3F6B-3E4B-9B09-4411761638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63983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F11450-3F6B-3E4B-9B09-4411761638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947846" cy="108000"/>
          </a:xfrm>
          <a:prstGeom prst="rect">
            <a:avLst/>
          </a:prstGeom>
        </p:spPr>
      </p:pic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1D65EC7A-4D76-4D65-9CE8-54E6E73721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3422" y="1240370"/>
            <a:ext cx="2597152" cy="352576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9E7B3C01-DF9D-4A7A-9E6C-D7C1A746DB60}"/>
              </a:ext>
            </a:extLst>
          </p:cNvPr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4932003" y="639835"/>
            <a:ext cx="3959999" cy="572701"/>
          </a:xfrm>
          <a:prstGeom prst="rect">
            <a:avLst/>
          </a:prstGeom>
        </p:spPr>
        <p:txBody>
          <a:bodyPr lIns="0" tIns="90000" anchor="t" anchorCtr="0">
            <a:noAutofit/>
          </a:bodyPr>
          <a:lstStyle>
            <a:lvl1pPr marL="0" indent="0" algn="l">
              <a:lnSpc>
                <a:spcPct val="100000"/>
              </a:lnSpc>
              <a:buClrTx/>
              <a:buSzTx/>
              <a:buFontTx/>
              <a:buNone/>
              <a:defRPr sz="2800" b="0" i="0" u="none" strike="noStrike" cap="none" spc="0" baseline="0" dirty="0">
                <a:solidFill>
                  <a:schemeClr val="accent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lang="cs-CZ" dirty="0" err="1"/>
              <a:t>Title</a:t>
            </a:r>
            <a:r>
              <a:rPr lang="cs-CZ" dirty="0"/>
              <a:t> text</a:t>
            </a:r>
            <a:endParaRPr dirty="0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9F4C7A21-4CF5-4E15-A913-FA2E28D494D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613426" y="1240370"/>
            <a:ext cx="2597152" cy="3525766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43938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  <p:sldLayoutId id="2147483671" r:id="rId7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Popisek 1. obrázku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  <p:sp>
        <p:nvSpPr>
          <p:cNvPr id="14" name="Zástupný symbol obrázku 13">
            <a:extLst>
              <a:ext uri="{FF2B5EF4-FFF2-40B4-BE49-F238E27FC236}">
                <a16:creationId xmlns:a16="http://schemas.microsoft.com/office/drawing/2014/main" id="{63120E56-6585-4CA8-A773-AA8A5714DDD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3" name="Zástupný symbol pro text 12">
            <a:extLst>
              <a:ext uri="{FF2B5EF4-FFF2-40B4-BE49-F238E27FC236}">
                <a16:creationId xmlns:a16="http://schemas.microsoft.com/office/drawing/2014/main" id="{69ADCD1E-B844-4E10-9B52-8FD5EBF414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sz="2500" dirty="0"/>
              <a:t>Popisek 2. obrázku</a:t>
            </a:r>
          </a:p>
        </p:txBody>
      </p:sp>
      <p:sp>
        <p:nvSpPr>
          <p:cNvPr id="15" name="Zástupný symbol obrázku 14">
            <a:extLst>
              <a:ext uri="{FF2B5EF4-FFF2-40B4-BE49-F238E27FC236}">
                <a16:creationId xmlns:a16="http://schemas.microsoft.com/office/drawing/2014/main" id="{3881AA5C-D1C2-4E0F-8466-00CA7643DB2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613428" y="1233706"/>
            <a:ext cx="2597152" cy="3525766"/>
          </a:xfrm>
        </p:spPr>
      </p:sp>
    </p:spTree>
    <p:extLst>
      <p:ext uri="{BB962C8B-B14F-4D97-AF65-F5344CB8AC3E}">
        <p14:creationId xmlns:p14="http://schemas.microsoft.com/office/powerpoint/2010/main" val="24508175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Z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BE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ln w="12700">
          <a:miter lim="400000"/>
        </a:ln>
        <a:extLst>
          <a:ext uri="{C572A759-6A51-4108-AA02-DFA0A04FC94B}">
            <ma14:wrappingTextBoxFlag xmlns="" xmlns:m="http://schemas.openxmlformats.org/officeDocument/2006/math" xmlns:a14="http://schemas.microsoft.com/office/drawing/2010/main" xmlns:ma14="http://schemas.microsoft.com/office/mac/drawingml/2011/main" xmlns:p="http://schemas.openxmlformats.org/presentationml/2006/main" xmlns:r="http://schemas.openxmlformats.org/officeDocument/2006/relationships" val="1"/>
          </a:ext>
        </a:extLst>
      </a:spPr>
      <a:bodyPr lIns="0" tIns="91424" rIns="91424" bIns="91424">
        <a:normAutofit lnSpcReduction="10000"/>
      </a:bodyPr>
      <a:lstStyle>
        <a:defPPr algn="l" hangingPunct="1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219</Words>
  <Application>Microsoft Office PowerPoint</Application>
  <PresentationFormat>Předvádění na obrazovce (16:9)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Popisek 1. obrázku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Josef Erben</cp:lastModifiedBy>
  <cp:revision>133</cp:revision>
  <dcterms:modified xsi:type="dcterms:W3CDTF">2023-02-03T13:38:42Z</dcterms:modified>
</cp:coreProperties>
</file>